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04.jpg"/><Relationship Id="rId10" Type="http://schemas.openxmlformats.org/officeDocument/2006/relationships/image" Target="../media/image01.jpg"/><Relationship Id="rId13" Type="http://schemas.openxmlformats.org/officeDocument/2006/relationships/image" Target="../media/image06.png"/><Relationship Id="rId12" Type="http://schemas.openxmlformats.org/officeDocument/2006/relationships/image" Target="../media/image05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Relationship Id="rId4" Type="http://schemas.openxmlformats.org/officeDocument/2006/relationships/image" Target="../media/image10.jpg"/><Relationship Id="rId9" Type="http://schemas.openxmlformats.org/officeDocument/2006/relationships/image" Target="../media/image02.png"/><Relationship Id="rId5" Type="http://schemas.openxmlformats.org/officeDocument/2006/relationships/image" Target="../media/image07.jpg"/><Relationship Id="rId6" Type="http://schemas.openxmlformats.org/officeDocument/2006/relationships/image" Target="../media/image08.jpg"/><Relationship Id="rId7" Type="http://schemas.openxmlformats.org/officeDocument/2006/relationships/image" Target="../media/image09.jpg"/><Relationship Id="rId8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FC5E8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925" y="43625"/>
            <a:ext cx="317200" cy="2981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/>
          <p:nvPr/>
        </p:nvSpPr>
        <p:spPr>
          <a:xfrm>
            <a:off x="36625" y="1224850"/>
            <a:ext cx="1221299" cy="104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lang="en" sz="800"/>
              <a:t>How does the distance between the mirror and the tank influence the agonistic response of the Betta splendens?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2584425" y="561650"/>
            <a:ext cx="3927899" cy="29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800"/>
          </a:p>
        </p:txBody>
      </p:sp>
      <p:sp>
        <p:nvSpPr>
          <p:cNvPr id="37" name="Shape 37"/>
          <p:cNvSpPr txBox="1"/>
          <p:nvPr/>
        </p:nvSpPr>
        <p:spPr>
          <a:xfrm>
            <a:off x="7128250" y="324350"/>
            <a:ext cx="1602299" cy="535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 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3225" y="3992300"/>
            <a:ext cx="768898" cy="764113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/>
        </p:nvSpPr>
        <p:spPr>
          <a:xfrm>
            <a:off x="7036750" y="357414"/>
            <a:ext cx="1785299" cy="9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-Overall this experiment was successful.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/>
              <a:t>- The closer the mirrors was to to the tank the more of an agonistic response from the Betta was shown. </a:t>
            </a:r>
          </a:p>
        </p:txBody>
      </p:sp>
      <p:sp>
        <p:nvSpPr>
          <p:cNvPr id="40" name="Shape 40"/>
          <p:cNvSpPr txBox="1"/>
          <p:nvPr/>
        </p:nvSpPr>
        <p:spPr>
          <a:xfrm flipH="1">
            <a:off x="6838500" y="43625"/>
            <a:ext cx="2075999" cy="298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Conclusion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94325" y="2265525"/>
            <a:ext cx="2196600" cy="26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Hypothesis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115850" y="3631150"/>
            <a:ext cx="2196600" cy="298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Materials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2632250" y="908275"/>
            <a:ext cx="3927899" cy="298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Results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94325" y="2948337"/>
            <a:ext cx="2196600" cy="26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Objective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6746000" y="2685799"/>
            <a:ext cx="2075999" cy="26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Future Directions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825" y="3992300"/>
            <a:ext cx="768894" cy="76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6000" y="1220150"/>
            <a:ext cx="974576" cy="131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075" y="43625"/>
            <a:ext cx="317200" cy="29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47475" y="1220212"/>
            <a:ext cx="974576" cy="131102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/>
        </p:nvSpPr>
        <p:spPr>
          <a:xfrm>
            <a:off x="2631399" y="3094325"/>
            <a:ext cx="3927899" cy="26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Methods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65700" y="1319975"/>
            <a:ext cx="1258999" cy="96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66701" y="1319980"/>
            <a:ext cx="1258999" cy="96034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92525" y="1095275"/>
            <a:ext cx="1040100" cy="26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Question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94325" y="43625"/>
            <a:ext cx="2196600" cy="298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Background info. 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229750" y="324350"/>
            <a:ext cx="2075999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/>
              <a:t>In the biology class, we noticed that a male Betta splendens spread all his fins out when a mirror was set on the tank. We are trying to figure out how the mirror effects the Betta splendens.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6746000" y="3838287"/>
            <a:ext cx="2075999" cy="298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Acknowledgements </a:t>
            </a:r>
          </a:p>
        </p:txBody>
      </p:sp>
      <p:sp>
        <p:nvSpPr>
          <p:cNvPr id="57" name="Shape 57"/>
          <p:cNvSpPr txBox="1"/>
          <p:nvPr/>
        </p:nvSpPr>
        <p:spPr>
          <a:xfrm rot="602">
            <a:off x="6928099" y="4226872"/>
            <a:ext cx="1711799" cy="763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/>
              <a:t>We would like to thank Teek for supplying us with the materials we needed, adding comments to guide our poster and completely overseeing our project. 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41850" y="2482150"/>
            <a:ext cx="1992299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The closer the reflection is to the Betta fish's tank, the more we notice it's agonistic response.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6930350" y="2948337"/>
            <a:ext cx="1707300" cy="71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Typed or have done our data tables in computer instead of paper.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/>
              <a:t>Try to prove if the same conclusion applies to other kind of fish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800"/>
          </a:p>
        </p:txBody>
      </p:sp>
      <p:sp>
        <p:nvSpPr>
          <p:cNvPr id="60" name="Shape 60"/>
          <p:cNvSpPr txBox="1"/>
          <p:nvPr/>
        </p:nvSpPr>
        <p:spPr>
          <a:xfrm>
            <a:off x="2632250" y="3409625"/>
            <a:ext cx="3927899" cy="16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dk1"/>
                </a:solidFill>
              </a:rPr>
              <a:t>-With a ruler measure the distance (12, 8, 4, and 0 inches) of the mirror from the tank.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dk1"/>
                </a:solidFill>
              </a:rPr>
              <a:t>-Put the mirror from 12 inches long, then observe the response of the Betta splendens for 2 minutes. Collect the data into data tables.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dk1"/>
                </a:solidFill>
              </a:rPr>
              <a:t>-Let the fish rest for 1 minute.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dk1"/>
                </a:solidFill>
              </a:rPr>
              <a:t>-Set the mirror from 8 inches long. Investigate the fish for 2 minutes. Add numbers into data table.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dk1"/>
                </a:solidFill>
              </a:rPr>
              <a:t>-Let fish rest for 1 minute.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dk1"/>
                </a:solidFill>
              </a:rPr>
              <a:t>-Set the mirror from 4 inches, then repeat the second and fourth step (Observe the fish).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dk1"/>
                </a:solidFill>
              </a:rPr>
              <a:t>-Rest.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dk1"/>
                </a:solidFill>
              </a:rPr>
              <a:t>-Use tape to put the mirror on the wall of the tank(0 inches). Then observe and collect data.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dk1"/>
                </a:solidFill>
              </a:rPr>
              <a:t>-Use the data and then draw the conclusion</a:t>
            </a:r>
            <a:r>
              <a:rPr lang="en" sz="90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39850" y="2372625"/>
            <a:ext cx="1259025" cy="62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65687" y="2372625"/>
            <a:ext cx="1259024" cy="62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52762" y="2372637"/>
            <a:ext cx="1259024" cy="62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267698" y="1319962"/>
            <a:ext cx="1258999" cy="96036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1172225" y="1095275"/>
            <a:ext cx="1118700" cy="26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200"/>
              <a:t>Term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1120925" y="1333212"/>
            <a:ext cx="1221299" cy="9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800"/>
              <a:t>Agonistic response</a:t>
            </a:r>
            <a:r>
              <a:rPr lang="en" sz="800"/>
              <a:t>: a certain kind of response when facing some certain situation, the creature becomes aggressive..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2608175" y="43625"/>
            <a:ext cx="3927899" cy="7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300">
                <a:solidFill>
                  <a:schemeClr val="dk1"/>
                </a:solidFill>
              </a:rPr>
              <a:t>The distance of the mirror affects the agonistic response of the Betta fish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chemeClr val="dk1"/>
                </a:solidFill>
              </a:rPr>
              <a:t>Sandy Spring Friends School, Sandy Spring, MD 20860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chemeClr val="dk1"/>
                </a:solidFill>
              </a:rPr>
              <a:t>Sebastian Goodman, Lia Hill, Muhammad Jallow, Kevin Ye, Jonathan Lin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505625" y="4711150"/>
            <a:ext cx="1785299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A male Betta splenden, </a:t>
            </a:r>
          </a:p>
          <a:p>
            <a:pPr lvl="0">
              <a:spcBef>
                <a:spcPts val="0"/>
              </a:spcBef>
              <a:buNone/>
            </a:pPr>
            <a:r>
              <a:rPr lang="en" sz="800"/>
              <a:t>Two mirrors, a ruler, tape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279125" y="3153075"/>
            <a:ext cx="1992299" cy="535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/>
              <a:t>To investigate the impact of the distance between mirror and tank on the agonistic response of Betta fish.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